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1085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" initials="M" lastIdx="13" clrIdx="0"/>
  <p:cmAuthor id="1" name="Nadine Oes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clrMru>
    <a:srgbClr val="DF4A64"/>
    <a:srgbClr val="D0D0CF"/>
    <a:srgbClr val="75ACC8"/>
    <a:srgbClr val="5CAFF0"/>
    <a:srgbClr val="0B72B5"/>
    <a:srgbClr val="009D70"/>
    <a:srgbClr val="6F6F6E"/>
    <a:srgbClr val="6AA9DC"/>
    <a:srgbClr val="C8DFF5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/>
    <p:restoredTop sz="95340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576" y="19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28B3-00BA-1547-87A7-7E91821CBDBC}" type="datetime1">
              <a:rPr lang="en-US" smtClean="0"/>
              <a:t>11/11/21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D1FB-D436-5040-9287-7D15CB2313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86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A292C-FCF0-1345-BD84-2768A9FD8E99}" type="datetime1">
              <a:rPr lang="en-US" smtClean="0"/>
              <a:t>11/11/21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B4EF-7A77-D24A-8448-948580C1E6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310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11189" y="4033838"/>
            <a:ext cx="6478587" cy="0"/>
          </a:xfrm>
          <a:prstGeom prst="line">
            <a:avLst/>
          </a:prstGeom>
          <a:noFill/>
          <a:ln w="12700">
            <a:solidFill>
              <a:srgbClr val="0860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charset="0"/>
              <a:buNone/>
              <a:defRPr/>
            </a:pPr>
            <a:endParaRPr lang="de-DE" sz="1600">
              <a:solidFill>
                <a:srgbClr val="000000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72684" y="2786059"/>
            <a:ext cx="6839999" cy="1143008"/>
          </a:xfrm>
          <a:ln>
            <a:noFill/>
          </a:ln>
        </p:spPr>
        <p:txBody>
          <a:bodyPr anchor="b">
            <a:normAutofit/>
          </a:bodyPr>
          <a:lstStyle>
            <a:lvl1pPr>
              <a:defRPr sz="2400" b="1" i="0">
                <a:solidFill>
                  <a:srgbClr val="0B72B5"/>
                </a:solidFill>
                <a:latin typeface="Architects Daughter" pitchFamily="2" charset="77"/>
                <a:cs typeface="Architects Daughter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461" y="4149726"/>
            <a:ext cx="6840539" cy="1871562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F7184C-263F-B547-9387-F16F37D50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81" y="344274"/>
            <a:ext cx="4655419" cy="12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  <a:lvl2pPr>
              <a:defRPr b="0" i="0">
                <a:latin typeface="Helvetica Neue Light"/>
                <a:cs typeface="Helvetica Neue Light"/>
              </a:defRPr>
            </a:lvl2pPr>
            <a:lvl3pPr>
              <a:defRPr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7504" y="6308726"/>
            <a:ext cx="10795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3BF013E3-BF50-A549-A9C8-B62993865D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rgbClr val="0B7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charset="0"/>
              <a:buNone/>
              <a:defRPr/>
            </a:pPr>
            <a:endParaRPr lang="de-DE" sz="1600">
              <a:solidFill>
                <a:srgbClr val="1171B8"/>
              </a:solidFill>
              <a:latin typeface="Arial Unicode MS"/>
              <a:ea typeface="ＭＳ Ｐゴシック"/>
            </a:endParaRPr>
          </a:p>
        </p:txBody>
      </p:sp>
      <p:sp>
        <p:nvSpPr>
          <p:cNvPr id="7" name="Rectangle 102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8314" y="0"/>
            <a:ext cx="828015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980158"/>
            <a:ext cx="4100463" cy="4537075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400" b="0" i="0"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405" y="980158"/>
            <a:ext cx="4028060" cy="4537075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400" b="0" i="0"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7504" y="6308726"/>
            <a:ext cx="10795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691BB707-92B1-F543-A58D-A63795F3277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7" name="Rectangle 102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8314" y="0"/>
            <a:ext cx="828015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8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7504" y="6308726"/>
            <a:ext cx="10795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Folie </a:t>
            </a:r>
            <a:fld id="{E5976D26-4D81-CA47-A2D3-1E0641A2B6D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102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8314" y="0"/>
            <a:ext cx="828015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66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FE6169D7-E335-DE4D-A8A1-E90BBD06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504" y="6308726"/>
            <a:ext cx="10795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Folie </a:t>
            </a:r>
            <a:fld id="{E5976D26-4D81-CA47-A2D3-1E0641A2B6D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rgbClr val="0B7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charset="0"/>
              <a:buNone/>
              <a:defRPr/>
            </a:pPr>
            <a:endParaRPr lang="de-DE" sz="1600">
              <a:solidFill>
                <a:srgbClr val="1171B8"/>
              </a:solidFill>
              <a:latin typeface="Arial Unicode MS"/>
              <a:ea typeface="ＭＳ Ｐゴシック"/>
            </a:endParaRPr>
          </a:p>
        </p:txBody>
      </p:sp>
      <p:sp>
        <p:nvSpPr>
          <p:cNvPr id="11266" name="Line 1026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12700">
            <a:solidFill>
              <a:srgbClr val="B1B3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charset="0"/>
              <a:buNone/>
              <a:defRPr/>
            </a:pPr>
            <a:endParaRPr lang="de-DE" sz="1600">
              <a:solidFill>
                <a:srgbClr val="000000"/>
              </a:solidFill>
              <a:latin typeface="Arial Unicode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Rectangle 102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8314" y="0"/>
            <a:ext cx="8280151" cy="719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269" name="Rectangle 1029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67544" y="989014"/>
            <a:ext cx="8280920" cy="45370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07504" y="6308726"/>
            <a:ext cx="1079500" cy="2889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SzPct val="70000"/>
              <a:buFont typeface="Wingdings" charset="0"/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ea typeface="ＭＳ Ｐゴシック" charset="0"/>
              </a:rPr>
              <a:t>Slide </a:t>
            </a:r>
            <a:fld id="{D9C1DBF6-50D7-3342-9B50-ADD218A7058E}" type="slidenum">
              <a:rPr lang="de-DE">
                <a:solidFill>
                  <a:srgbClr val="000000"/>
                </a:solidFill>
                <a:ea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640" y="6180138"/>
            <a:ext cx="5256584" cy="60960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ct val="20000"/>
              </a:spcBef>
              <a:buSzPct val="70000"/>
              <a:buFont typeface="Wingdings" charset="0"/>
              <a:buNone/>
              <a:defRPr sz="1050" b="0" i="0" dirty="0">
                <a:solidFill>
                  <a:schemeClr val="bg2"/>
                </a:solidFill>
                <a:latin typeface="Helvetica Neue Light"/>
                <a:cs typeface="Helvetica Neue Ligh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de-DE" dirty="0">
              <a:solidFill>
                <a:srgbClr val="808080"/>
              </a:solidFill>
              <a:ea typeface="ＭＳ Ｐゴシック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A96FFCD-A748-4843-B688-DD3BACBCC3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60" y="6214997"/>
            <a:ext cx="2205918" cy="5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0">
          <a:solidFill>
            <a:srgbClr val="FFFFFF"/>
          </a:solidFill>
          <a:latin typeface="Helvetica Neue Light"/>
          <a:ea typeface="+mj-ea"/>
          <a:cs typeface="Helvetica Neue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 Light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 Light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 Light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Helvetica Neue Light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Unicode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Unicode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Unicode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Unicode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0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16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550988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14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1958975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416175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Blip>
          <a:blip r:embed="rId8"/>
        </a:buBlip>
        <a:defRPr sz="1400">
          <a:solidFill>
            <a:schemeClr val="tx1"/>
          </a:solidFill>
          <a:latin typeface="+mn-lt"/>
          <a:ea typeface="+mn-ea"/>
        </a:defRPr>
      </a:lvl6pPr>
      <a:lvl7pPr marL="2873375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Blip>
          <a:blip r:embed="rId8"/>
        </a:buBlip>
        <a:defRPr sz="1400">
          <a:solidFill>
            <a:schemeClr val="tx1"/>
          </a:solidFill>
          <a:latin typeface="+mn-lt"/>
          <a:ea typeface="+mn-ea"/>
        </a:defRPr>
      </a:lvl7pPr>
      <a:lvl8pPr marL="3330575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Blip>
          <a:blip r:embed="rId8"/>
        </a:buBlip>
        <a:defRPr sz="1400">
          <a:solidFill>
            <a:schemeClr val="tx1"/>
          </a:solidFill>
          <a:latin typeface="+mn-lt"/>
          <a:ea typeface="+mn-ea"/>
        </a:defRPr>
      </a:lvl8pPr>
      <a:lvl9pPr marL="3787775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Blip>
          <a:blip r:embed="rId8"/>
        </a:buBlip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BF4A16FD-9265-4945-B8D4-51089460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0"/>
            <a:ext cx="8280151" cy="719138"/>
          </a:xfrm>
        </p:spPr>
        <p:txBody>
          <a:bodyPr/>
          <a:lstStyle/>
          <a:p>
            <a:r>
              <a:rPr lang="de-DE" dirty="0"/>
              <a:t>Jetzt bis 19.11. über die Werte für das Leitbild abstimmen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F7CD83-2956-574C-92FC-43AE9E1B6011}"/>
              </a:ext>
            </a:extLst>
          </p:cNvPr>
          <p:cNvGrpSpPr/>
          <p:nvPr/>
        </p:nvGrpSpPr>
        <p:grpSpPr>
          <a:xfrm>
            <a:off x="929634" y="784738"/>
            <a:ext cx="7284731" cy="5288524"/>
            <a:chOff x="1129159" y="956159"/>
            <a:chExt cx="6958460" cy="4945682"/>
          </a:xfrm>
        </p:grpSpPr>
        <p:pic>
          <p:nvPicPr>
            <p:cNvPr id="6" name="Inhaltsplatzhalter 6">
              <a:extLst>
                <a:ext uri="{FF2B5EF4-FFF2-40B4-BE49-F238E27FC236}">
                  <a16:creationId xmlns:a16="http://schemas.microsoft.com/office/drawing/2014/main" id="{B6E68C46-2702-CA4B-9B6D-EDC030F9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29159" y="956159"/>
              <a:ext cx="6958460" cy="4945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B6BA114-9126-574C-A3B4-1A2CE71A6064}"/>
                </a:ext>
              </a:extLst>
            </p:cNvPr>
            <p:cNvSpPr/>
            <p:nvPr/>
          </p:nvSpPr>
          <p:spPr bwMode="auto">
            <a:xfrm>
              <a:off x="1338146" y="2297151"/>
              <a:ext cx="423747" cy="501805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 typeface="Wingdings" charset="0"/>
                <a:buNone/>
                <a:tabLst/>
              </a:pPr>
              <a:endParaRPr kumimoji="0" lang="de-DE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/>
                <a:ea typeface="ＭＳ Ｐゴシック" charset="0"/>
                <a:cs typeface="Helvetica Neue Light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86DAFE27-1C4A-4046-B4E7-874E758BC7D3}"/>
              </a:ext>
            </a:extLst>
          </p:cNvPr>
          <p:cNvSpPr txBox="1"/>
          <p:nvPr/>
        </p:nvSpPr>
        <p:spPr>
          <a:xfrm>
            <a:off x="7596247" y="3488916"/>
            <a:ext cx="1728505" cy="408623"/>
          </a:xfrm>
          <a:prstGeom prst="roundRect">
            <a:avLst/>
          </a:prstGeom>
          <a:solidFill>
            <a:srgbClr val="DF4A64"/>
          </a:solidFill>
        </p:spPr>
        <p:txBody>
          <a:bodyPr wrap="square">
            <a:spAutoFit/>
          </a:bodyPr>
          <a:lstStyle/>
          <a:p>
            <a:r>
              <a:rPr lang="ar-AE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أيضا باللغة العربية</a:t>
            </a:r>
            <a:endParaRPr lang="de-DE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756463-8E7C-C041-AD2F-73FA09C2346D}"/>
              </a:ext>
            </a:extLst>
          </p:cNvPr>
          <p:cNvSpPr txBox="1"/>
          <p:nvPr/>
        </p:nvSpPr>
        <p:spPr>
          <a:xfrm>
            <a:off x="7596246" y="3014693"/>
            <a:ext cx="1728505" cy="408623"/>
          </a:xfrm>
          <a:prstGeom prst="roundRect">
            <a:avLst/>
          </a:prstGeom>
          <a:solidFill>
            <a:srgbClr val="DF4A64"/>
          </a:solidFill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ayrıca</a:t>
            </a:r>
            <a:r>
              <a:rPr lang="de-DE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türkçe</a:t>
            </a:r>
            <a:endParaRPr lang="de-DE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250D3CF-9F7B-3F44-B344-7A4399F76686}"/>
              </a:ext>
            </a:extLst>
          </p:cNvPr>
          <p:cNvSpPr txBox="1"/>
          <p:nvPr/>
        </p:nvSpPr>
        <p:spPr>
          <a:xfrm>
            <a:off x="-946298" y="2371060"/>
            <a:ext cx="0" cy="0"/>
          </a:xfrm>
          <a:prstGeom prst="rect">
            <a:avLst/>
          </a:prstGeom>
          <a:noFill/>
        </p:spPr>
        <p:txBody>
          <a:bodyPr wrap="none" lIns="72000" rIns="72000" rtlCol="0" anchor="t">
            <a:noAutofit/>
          </a:bodyPr>
          <a:lstStyle/>
          <a:p>
            <a:endParaRPr lang="de-DE" dirty="0" err="1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8550686"/>
      </p:ext>
    </p:extLst>
  </p:cSld>
  <p:clrMapOvr>
    <a:masterClrMapping/>
  </p:clrMapOvr>
</p:sld>
</file>

<file path=ppt/theme/theme1.xml><?xml version="1.0" encoding="utf-8"?>
<a:theme xmlns:a="http://schemas.openxmlformats.org/drawingml/2006/main" name="Wahlweise_Vorlage_110606">
  <a:themeElements>
    <a:clrScheme name="1_CD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DNA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45720" rIns="7200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0000"/>
          <a:buFont typeface="Wingdings" charset="0"/>
          <a:buNone/>
          <a:tabLst/>
          <a:defRPr kumimoj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Helvetica Neue Light"/>
            <a:ea typeface="ＭＳ Ｐゴシック" charset="0"/>
            <a:cs typeface="Helvetica Neue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69696"/>
            </a:gs>
            <a:gs pos="100000">
              <a:srgbClr val="C0C0C0"/>
            </a:gs>
          </a:gsLst>
          <a:lin ang="5400000" scaled="1"/>
        </a:gradFill>
        <a:ln w="9525" cap="flat" cmpd="sng" algn="ctr">
          <a:solidFill>
            <a:srgbClr val="AA0A17"/>
          </a:solidFill>
          <a:prstDash val="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0000"/>
          <a:buFont typeface="Wingdings" charset="0"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Unicode MS" charset="0"/>
            <a:ea typeface="ＭＳ Ｐゴシック" charset="0"/>
          </a:defRPr>
        </a:defPPr>
      </a:lstStyle>
    </a:lnDef>
    <a:txDef>
      <a:spPr>
        <a:noFill/>
      </a:spPr>
      <a:bodyPr wrap="square" lIns="72000" rIns="72000" rtlCol="0" anchor="t">
        <a:noAutofit/>
      </a:bodyPr>
      <a:lstStyle>
        <a:defPPr>
          <a:defRPr dirty="0" err="1" smtClean="0">
            <a:latin typeface="Helvetica Neue Light"/>
            <a:cs typeface="Helvetica Neue Light"/>
          </a:defRPr>
        </a:defPPr>
      </a:lstStyle>
    </a:txDef>
  </a:objectDefaults>
  <a:extraClrSchemeLst>
    <a:extraClrScheme>
      <a:clrScheme name="1_CD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w_ppt-Vorlage" id="{FBC18C17-9B8D-D443-9465-F85E503C93C6}" vid="{0503214D-6098-F14C-8214-09A3D95059D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Wahlweise_Vorlage_110606</Template>
  <TotalTime>0</TotalTime>
  <Words>16</Words>
  <Application>Microsoft Macintosh PowerPoint</Application>
  <PresentationFormat>Bildschirmpräsentation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 Unicode MS</vt:lpstr>
      <vt:lpstr>Architects Daughter</vt:lpstr>
      <vt:lpstr>Calibri</vt:lpstr>
      <vt:lpstr>Helvetica Neue Light</vt:lpstr>
      <vt:lpstr>Wingdings</vt:lpstr>
      <vt:lpstr>Wahlweise_Vorlage_110606</vt:lpstr>
      <vt:lpstr>Jetzt bis 19.11. über die Werte für das Leitbild abstimmen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Nadine Oeser</dc:creator>
  <cp:lastModifiedBy>Nadine Oeser</cp:lastModifiedBy>
  <cp:revision>156</cp:revision>
  <cp:lastPrinted>2021-10-04T12:23:47Z</cp:lastPrinted>
  <dcterms:created xsi:type="dcterms:W3CDTF">2021-02-06T12:59:11Z</dcterms:created>
  <dcterms:modified xsi:type="dcterms:W3CDTF">2021-11-11T15:47:30Z</dcterms:modified>
</cp:coreProperties>
</file>